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468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87C32A-6165-4456-A5E4-B0A2BD566B1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95A362-3943-44E8-BB91-0DAC0BF166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ainment.fsu.edu/cd/content/pdf/041.pdf" TargetMode="External"/><Relationship Id="rId2" Type="http://schemas.openxmlformats.org/officeDocument/2006/relationships/hyperlink" Target="http://pinerivercag.org/documents/?download=O+-+Site+Closeout/O2+-+Five+Year+Review(s)/Five+Year+Review+2007+-+Plant+Site/O-2+++Keon+++1_20110209104534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louismi.com/1/stlouis/history_by_decades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&amp;esrc=s&amp;frm=1&amp;source=images&amp;cd=&amp;cad=rja&amp;docid=-8kix8C6w67bGM&amp;tbnid=pM_BR5IH0sckSM:&amp;ved=0CAUQjRw&amp;url=http://thesocietypages.org/socimages/2011/06/27/ddt-is-good-for-me-e-e/&amp;ei=lol1Uf3uCObg2wWh_YDgBw&amp;bvm=bv.45512109,d.b2I&amp;psig=AFQjCNFDn4GzAB4zIFA_wXJJfT7miFbJVg&amp;ust=136674380501548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St. Louis Plant Site Contamination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EPA discovered that the City of St. Louis’ public drinking water was contaminated by </a:t>
            </a:r>
            <a:r>
              <a:rPr lang="en-US" dirty="0" err="1" smtClean="0"/>
              <a:t>pCBSA</a:t>
            </a:r>
            <a:r>
              <a:rPr lang="en-US" dirty="0" smtClean="0"/>
              <a:t> in 2004. The EPA failed to share this information with the City of St. Louis or the Michigan Department of Environmental Quality for one year”- Diane D. </a:t>
            </a:r>
            <a:r>
              <a:rPr lang="en-US" dirty="0" err="1" smtClean="0"/>
              <a:t>Borello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Borello</a:t>
            </a:r>
            <a:r>
              <a:rPr lang="en-US" dirty="0" smtClean="0"/>
              <a:t>, Dianne D., “RE: Comments on the 5 Year Review of the </a:t>
            </a:r>
            <a:r>
              <a:rPr lang="en-US" dirty="0" err="1" smtClean="0"/>
              <a:t>Velsicol</a:t>
            </a:r>
            <a:r>
              <a:rPr lang="en-US" dirty="0" smtClean="0"/>
              <a:t> Chemical Superfund Site, St. Louis, Michigan, 4/14/13,  </a:t>
            </a:r>
            <a:r>
              <a:rPr lang="en-US" u="sng" dirty="0" smtClean="0">
                <a:hlinkClick r:id="rId2"/>
              </a:rPr>
              <a:t>http://pinerivercag.org/documents/?download=O+-+Site+Closeout%2FO2+-+Five+Year+Review%28s%29%2FFive+Year+Review+2007+-+Plant+Site%2FO-2+++Keon+++1_20110209104534.pdf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Andromalos</a:t>
            </a:r>
            <a:r>
              <a:rPr lang="en-US" dirty="0" smtClean="0"/>
              <a:t>, Kenneth B. and Fisher, Michael </a:t>
            </a:r>
            <a:r>
              <a:rPr lang="en-US" dirty="0" err="1" smtClean="0"/>
              <a:t>J.,“Design</a:t>
            </a:r>
            <a:r>
              <a:rPr lang="en-US" dirty="0" smtClean="0"/>
              <a:t> and Control of Slurry Wall Backfill Mixes for Groundwater Containment”, 4/15/13, </a:t>
            </a:r>
            <a:r>
              <a:rPr lang="en-US" u="sng" dirty="0" smtClean="0">
                <a:hlinkClick r:id="rId3"/>
              </a:rPr>
              <a:t>http://www.containment.fsu.edu/cd/content/pdf/041.pdf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Bibliography Contd.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“History By Decades”,</a:t>
            </a:r>
            <a:r>
              <a:rPr lang="en-US" i="1" dirty="0" smtClean="0"/>
              <a:t> St. Louis Michigan Website,</a:t>
            </a:r>
            <a:r>
              <a:rPr lang="en-US" dirty="0" smtClean="0"/>
              <a:t> 4/8/13. </a:t>
            </a:r>
            <a:r>
              <a:rPr lang="en-US" u="sng" dirty="0" smtClean="0">
                <a:hlinkClick r:id="rId2"/>
              </a:rPr>
              <a:t>http://www.stlouismi.com/1/stlouis/history_by_decades.asp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Site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plant site was built in 1935 and was owned by the Michigan Chemical Corporation. </a:t>
            </a:r>
          </a:p>
          <a:p>
            <a:r>
              <a:rPr lang="en-US" dirty="0" smtClean="0"/>
              <a:t>In the 1960s it switched hands to </a:t>
            </a:r>
            <a:r>
              <a:rPr lang="en-US" dirty="0" err="1" smtClean="0"/>
              <a:t>Velsicol</a:t>
            </a:r>
            <a:r>
              <a:rPr lang="en-US" dirty="0" smtClean="0"/>
              <a:t> Chemical Company. </a:t>
            </a:r>
          </a:p>
          <a:p>
            <a:r>
              <a:rPr lang="en-US" dirty="0" smtClean="0"/>
              <a:t>Shortly after the switch the production of DDT was stopped.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DDT?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91000" cy="4389120"/>
          </a:xfrm>
        </p:spPr>
        <p:txBody>
          <a:bodyPr/>
          <a:lstStyle/>
          <a:p>
            <a:r>
              <a:rPr lang="en-US" dirty="0" smtClean="0"/>
              <a:t>DDT is s chemical that was used as an </a:t>
            </a:r>
            <a:r>
              <a:rPr lang="en-US" dirty="0" err="1" smtClean="0"/>
              <a:t>insectide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Its production was stopped because of the growing concerns over its toxic nature to other creatures and its ineffectiveness at killing insects. </a:t>
            </a:r>
            <a:endParaRPr lang="en-US" dirty="0"/>
          </a:p>
        </p:txBody>
      </p:sp>
      <p:pic>
        <p:nvPicPr>
          <p:cNvPr id="3074" name="Picture 2" descr="http://thesocietypages.org/socimages/files/blogger2wp/Miscscience-DDTforcontrolofhouseholdpests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143000"/>
            <a:ext cx="3352800" cy="5304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Velsicol</a:t>
            </a:r>
            <a:r>
              <a:rPr lang="en-US" dirty="0" smtClean="0"/>
              <a:t> Chemical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company started producing a fire retardant called </a:t>
            </a:r>
            <a:r>
              <a:rPr lang="en-US" dirty="0" err="1" smtClean="0"/>
              <a:t>Firemaster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Firemaster</a:t>
            </a:r>
            <a:r>
              <a:rPr lang="en-US" dirty="0" smtClean="0"/>
              <a:t> contained PBB</a:t>
            </a:r>
          </a:p>
          <a:p>
            <a:r>
              <a:rPr lang="en-US" dirty="0" smtClean="0"/>
              <a:t>PBB was not to be consumed by anyone</a:t>
            </a:r>
          </a:p>
          <a:p>
            <a:r>
              <a:rPr lang="en-US" dirty="0" smtClean="0"/>
              <a:t>The company also produced a supplemental cattle feed.</a:t>
            </a:r>
          </a:p>
          <a:p>
            <a:r>
              <a:rPr lang="en-US" dirty="0" smtClean="0"/>
              <a:t>In 1973 there was a mix up of the cattle feed and the fire retardant due to the packaging.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this mix 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r>
              <a:rPr lang="en-US" dirty="0" smtClean="0"/>
              <a:t>Hundreds of cattle were slaughtered due to their ingestion of PBB</a:t>
            </a:r>
          </a:p>
          <a:p>
            <a:r>
              <a:rPr lang="en-US" dirty="0" smtClean="0"/>
              <a:t>It was then determined that everyone in the shipping area had ingested PBB</a:t>
            </a:r>
          </a:p>
          <a:p>
            <a:r>
              <a:rPr lang="en-US" dirty="0" smtClean="0"/>
              <a:t>The long term effects of PBB are unknown.</a:t>
            </a:r>
            <a:endParaRPr lang="en-US" dirty="0"/>
          </a:p>
        </p:txBody>
      </p:sp>
      <p:pic>
        <p:nvPicPr>
          <p:cNvPr id="7170" name="Picture 2" descr="http://cmsimg.freep.com/apps/pbcsi.dll/bilde?Site=C4&amp;Date=20120923&amp;Category=NEWS06&amp;ArtNo=309230153&amp;Ref=V1&amp;MaxW=600&amp;Border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819400"/>
            <a:ext cx="4572000" cy="2110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Plant Site Contamination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then discovered by the DNR that the plant site was contaminated. </a:t>
            </a:r>
          </a:p>
          <a:p>
            <a:r>
              <a:rPr lang="en-US" dirty="0" smtClean="0"/>
              <a:t>The DNR then made it practically impossible for </a:t>
            </a:r>
            <a:r>
              <a:rPr lang="en-US" dirty="0" err="1" smtClean="0"/>
              <a:t>Velsicol</a:t>
            </a:r>
            <a:r>
              <a:rPr lang="en-US" dirty="0" smtClean="0"/>
              <a:t> to keep producing. </a:t>
            </a:r>
          </a:p>
          <a:p>
            <a:r>
              <a:rPr lang="en-US" dirty="0" smtClean="0"/>
              <a:t>The plant closed in 1978.</a:t>
            </a:r>
          </a:p>
          <a:p>
            <a:r>
              <a:rPr lang="en-US" dirty="0" smtClean="0"/>
              <a:t>This caused the loss of over 300 jobs and drastically hurt the local economy.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 term effects of the </a:t>
            </a:r>
            <a:r>
              <a:rPr lang="en-US" dirty="0" err="1" smtClean="0"/>
              <a:t>Contaimination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contamination from the plant site affected many things, the town’s economy dropped, and the river next to it became practically useless.</a:t>
            </a:r>
          </a:p>
          <a:p>
            <a:r>
              <a:rPr lang="en-US" dirty="0" smtClean="0"/>
              <a:t> The plant site’s contamination lead to the U.S Environmental Agency stepping in.</a:t>
            </a:r>
          </a:p>
          <a:p>
            <a:r>
              <a:rPr lang="en-US" dirty="0" smtClean="0"/>
              <a:t>The goal was to get rid of the contamination and have the plant site land be useable again.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contamination also caused concerns for how…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clean up would be funded</a:t>
            </a:r>
          </a:p>
          <a:p>
            <a:r>
              <a:rPr lang="en-US" dirty="0" smtClean="0"/>
              <a:t> what would be done to clean up the plant site and town</a:t>
            </a:r>
          </a:p>
          <a:p>
            <a:r>
              <a:rPr lang="en-US" dirty="0" smtClean="0"/>
              <a:t> what efforts had been made to clean up to date</a:t>
            </a:r>
          </a:p>
          <a:p>
            <a:r>
              <a:rPr lang="en-US" dirty="0" smtClean="0"/>
              <a:t> the EPA’s involvement and the citizens feelings on how things were and are being handled.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Slurry Wall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slurry wall was built. Its purpose was to contain the contamination. </a:t>
            </a:r>
          </a:p>
          <a:p>
            <a:r>
              <a:rPr lang="en-US" dirty="0" smtClean="0"/>
              <a:t>In 2006 studies showed that the slurry wall was failing to keep the contamination contained</a:t>
            </a:r>
          </a:p>
          <a:p>
            <a:r>
              <a:rPr lang="en-US" dirty="0" smtClean="0"/>
              <a:t>In 2002 the slurry wall was suspected to be leaking but nothing was done about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8658</TotalTime>
  <Words>542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St. Louis Plant Site Contamination </vt:lpstr>
      <vt:lpstr>Plant Site Origin</vt:lpstr>
      <vt:lpstr>What’s DDT?</vt:lpstr>
      <vt:lpstr>Velsicol Chemical Company</vt:lpstr>
      <vt:lpstr>Effects of this mix up?</vt:lpstr>
      <vt:lpstr>Plant Site Contamination</vt:lpstr>
      <vt:lpstr>Long term effects of the Contaimination </vt:lpstr>
      <vt:lpstr>The contamination also caused concerns for how…</vt:lpstr>
      <vt:lpstr>Slurry Wall </vt:lpstr>
      <vt:lpstr>The EPA</vt:lpstr>
      <vt:lpstr>Bibliography</vt:lpstr>
      <vt:lpstr>Bibliography Contd.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Louis Plant Site Contamination</dc:title>
  <dc:creator>Sara</dc:creator>
  <cp:lastModifiedBy>Fremion, Brittany</cp:lastModifiedBy>
  <cp:revision>222</cp:revision>
  <dcterms:created xsi:type="dcterms:W3CDTF">2013-04-16T20:13:52Z</dcterms:created>
  <dcterms:modified xsi:type="dcterms:W3CDTF">2013-04-30T17:46:15Z</dcterms:modified>
</cp:coreProperties>
</file>