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0" r:id="rId6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4" d="100"/>
          <a:sy n="64" d="100"/>
        </p:scale>
        <p:origin x="-108" y="-7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presProps" Target="presProps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5" Type="http://schemas.openxmlformats.org/officeDocument/2006/relationships/slide" Target="slides/slide4.xml"/><Relationship Id="rId10" Type="http://schemas.openxmlformats.org/officeDocument/2006/relationships/tableStyles" Target="tableStyles.xml"/><Relationship Id="rId4" Type="http://schemas.openxmlformats.org/officeDocument/2006/relationships/slide" Target="slides/slide3.xml"/><Relationship Id="rId9" Type="http://schemas.openxmlformats.org/officeDocument/2006/relationships/theme" Target="theme/theme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1863-FDBE-489B-9F97-0CF3303D3D4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6DCC-45FC-4624-AE73-65658574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1799486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1863-FDBE-489B-9F97-0CF3303D3D4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6DCC-45FC-4624-AE73-65658574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5543854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1863-FDBE-489B-9F97-0CF3303D3D4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6DCC-45FC-4624-AE73-65658574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7932960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1863-FDBE-489B-9F97-0CF3303D3D4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6DCC-45FC-4624-AE73-65658574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87262245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1863-FDBE-489B-9F97-0CF3303D3D4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6DCC-45FC-4624-AE73-65658574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227976205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1863-FDBE-489B-9F97-0CF3303D3D4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6DCC-45FC-4624-AE73-65658574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505086234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1863-FDBE-489B-9F97-0CF3303D3D4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6DCC-45FC-4624-AE73-65658574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175723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1863-FDBE-489B-9F97-0CF3303D3D4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6DCC-45FC-4624-AE73-65658574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94378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1863-FDBE-489B-9F97-0CF3303D3D4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6DCC-45FC-4624-AE73-65658574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1653206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1863-FDBE-489B-9F97-0CF3303D3D4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6DCC-45FC-4624-AE73-65658574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0002302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F11863-FDBE-489B-9F97-0CF3303D3D4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5D56DCC-45FC-4624-AE73-65658574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55723954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3">
            <a:lumMod val="60000"/>
            <a:lumOff val="4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F11863-FDBE-489B-9F97-0CF3303D3D4A}" type="datetimeFigureOut">
              <a:rPr lang="en-US" smtClean="0"/>
              <a:t>5/1/2013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5D56DCC-45FC-4624-AE73-65658574286C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367788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3283828" y="609600"/>
            <a:ext cx="25763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flat" dir="tl">
                <a:rot lat="0" lon="0" rev="6600000"/>
              </a:lightRig>
            </a:scene3d>
            <a:sp3d extrusionH="25400" contourW="8890">
              <a:bevelT w="38100" h="31750"/>
              <a:contourClr>
                <a:schemeClr val="accent2">
                  <a:shade val="75000"/>
                </a:schemeClr>
              </a:contourClr>
            </a:sp3d>
          </a:bodyPr>
          <a:lstStyle/>
          <a:p>
            <a:pPr algn="ctr"/>
            <a:r>
              <a:rPr lang="en-US" sz="5400" b="1" cap="none" spc="0" dirty="0" smtClean="0">
                <a:ln w="11430"/>
                <a:gradFill>
                  <a:gsLst>
                    <a:gs pos="0">
                      <a:schemeClr val="accent2">
                        <a:tint val="70000"/>
                        <a:satMod val="245000"/>
                      </a:schemeClr>
                    </a:gs>
                    <a:gs pos="75000">
                      <a:schemeClr val="accent2">
                        <a:tint val="90000"/>
                        <a:shade val="60000"/>
                        <a:satMod val="240000"/>
                      </a:schemeClr>
                    </a:gs>
                    <a:gs pos="100000">
                      <a:schemeClr val="accent2">
                        <a:tint val="100000"/>
                        <a:shade val="50000"/>
                        <a:satMod val="240000"/>
                      </a:schemeClr>
                    </a:gs>
                  </a:gsLst>
                  <a:lin ang="5400000"/>
                </a:gradFill>
                <a:effectLst>
                  <a:outerShdw blurRad="50800" dist="39000" dir="5460000" algn="tl">
                    <a:srgbClr val="000000">
                      <a:alpha val="38000"/>
                    </a:srgbClr>
                  </a:outerShdw>
                </a:effectLst>
              </a:rPr>
              <a:t>St. Louis</a:t>
            </a:r>
            <a:endParaRPr lang="en-US" sz="5400" b="1" cap="none" spc="0" dirty="0">
              <a:ln w="11430"/>
              <a:gradFill>
                <a:gsLst>
                  <a:gs pos="0">
                    <a:schemeClr val="accent2">
                      <a:tint val="70000"/>
                      <a:satMod val="245000"/>
                    </a:schemeClr>
                  </a:gs>
                  <a:gs pos="75000">
                    <a:schemeClr val="accent2">
                      <a:tint val="90000"/>
                      <a:shade val="60000"/>
                      <a:satMod val="240000"/>
                    </a:schemeClr>
                  </a:gs>
                  <a:gs pos="100000">
                    <a:schemeClr val="accent2">
                      <a:tint val="100000"/>
                      <a:shade val="50000"/>
                      <a:satMod val="240000"/>
                    </a:schemeClr>
                  </a:gs>
                </a:gsLst>
                <a:lin ang="5400000"/>
              </a:gradFill>
              <a:effectLst>
                <a:outerShdw blurRad="50800" dist="39000" dir="5460000" algn="tl">
                  <a:srgbClr val="000000">
                    <a:alpha val="38000"/>
                  </a:srgbClr>
                </a:outerShdw>
              </a:effectLst>
            </a:endParaRP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09801" y="1981200"/>
            <a:ext cx="4724400" cy="35433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52400" y="2286000"/>
            <a:ext cx="17526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Motto: Gateway of the West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934201" y="2304473"/>
            <a:ext cx="205739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Population: 318,172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831470980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>
          <a:xfrm>
            <a:off x="1715671" y="381000"/>
            <a:ext cx="567110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St. Louis, Michigan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pic>
        <p:nvPicPr>
          <p:cNvPr id="2050" name="Picture 2" descr="http://www.kubins.com/statemap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1371600"/>
            <a:ext cx="4219575" cy="53054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228600" y="1676400"/>
            <a:ext cx="2286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Motto: Middle of the Mitten</a:t>
            </a:r>
            <a:endParaRPr 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7107382" y="1814899"/>
            <a:ext cx="1828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Population: 7,482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563644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2637" y="3429000"/>
            <a:ext cx="3501554" cy="243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43389" y="3408575"/>
            <a:ext cx="3680522" cy="2439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Rectangle 3"/>
          <p:cNvSpPr/>
          <p:nvPr/>
        </p:nvSpPr>
        <p:spPr>
          <a:xfrm>
            <a:off x="1371600" y="2194377"/>
            <a:ext cx="2042162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1970’s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851245" y="2194377"/>
            <a:ext cx="3691011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Present Day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76200" y="372070"/>
            <a:ext cx="891737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Velsicol</a:t>
            </a:r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Chemical Corporation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2043909932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>
          <a:xfrm>
            <a:off x="5429516" y="1620982"/>
            <a:ext cx="1409168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DDT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1" name="Rectangle 10"/>
          <p:cNvSpPr/>
          <p:nvPr/>
        </p:nvSpPr>
        <p:spPr>
          <a:xfrm>
            <a:off x="1438070" y="1600200"/>
            <a:ext cx="1348446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en-US" sz="54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PBB</a:t>
            </a:r>
            <a:endParaRPr lang="en-US" sz="54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4419600" y="2667000"/>
            <a:ext cx="3429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D</a:t>
            </a:r>
            <a:r>
              <a:rPr lang="en-US" dirty="0" smtClean="0"/>
              <a:t>ichloro</a:t>
            </a:r>
            <a:r>
              <a:rPr lang="en-US" b="1" dirty="0" smtClean="0"/>
              <a:t>d</a:t>
            </a:r>
            <a:r>
              <a:rPr lang="en-US" dirty="0" smtClean="0"/>
              <a:t>iphenyl</a:t>
            </a:r>
            <a:r>
              <a:rPr lang="en-US" b="1" dirty="0" smtClean="0"/>
              <a:t>t</a:t>
            </a:r>
            <a:r>
              <a:rPr lang="en-US" dirty="0" smtClean="0"/>
              <a:t>richloroethane. Used to remove pesticides from large areas.  </a:t>
            </a:r>
            <a:endParaRPr 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838200" y="2667000"/>
            <a:ext cx="28798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err="1" smtClean="0"/>
              <a:t>Polybrominated</a:t>
            </a:r>
            <a:r>
              <a:rPr lang="en-US" b="1" dirty="0" smtClean="0"/>
              <a:t> biphenyls</a:t>
            </a:r>
            <a:r>
              <a:rPr lang="en-US" dirty="0" smtClean="0"/>
              <a:t>.  Used to form a flame </a:t>
            </a:r>
            <a:r>
              <a:rPr lang="en-US" dirty="0" err="1" smtClean="0"/>
              <a:t>retardent</a:t>
            </a:r>
            <a:r>
              <a:rPr lang="en-US" dirty="0" smtClean="0"/>
              <a:t>.  Not to be consumed by human being or beasts. </a:t>
            </a:r>
            <a:endParaRPr lang="en-US" dirty="0"/>
          </a:p>
        </p:txBody>
      </p:sp>
      <p:sp>
        <p:nvSpPr>
          <p:cNvPr id="14" name="Rectangle 13"/>
          <p:cNvSpPr/>
          <p:nvPr/>
        </p:nvSpPr>
        <p:spPr>
          <a:xfrm>
            <a:off x="353768" y="457200"/>
            <a:ext cx="8436477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US" sz="5400" b="1" cap="none" spc="0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What did the plant produce?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71818" y="3733800"/>
            <a:ext cx="3531350" cy="257494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4993" y="4144328"/>
            <a:ext cx="2514600" cy="2514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809643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609600" y="381000"/>
            <a:ext cx="7901005" cy="92333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en-US" sz="5400" b="1" dirty="0" smtClean="0">
                <a:ln w="18000">
                  <a:solidFill>
                    <a:schemeClr val="accent2">
                      <a:satMod val="140000"/>
                    </a:schemeClr>
                  </a:solidFill>
                  <a:prstDash val="solid"/>
                  <a:miter lim="800000"/>
                </a:ln>
                <a:noFill/>
                <a:effectLst>
                  <a:outerShdw blurRad="25500" dist="23000" dir="7020000" algn="tl">
                    <a:srgbClr val="000000">
                      <a:alpha val="50000"/>
                    </a:srgbClr>
                  </a:outerShdw>
                </a:effectLst>
              </a:rPr>
              <a:t>How did the plant effect?</a:t>
            </a:r>
            <a:endParaRPr lang="en-US" sz="5400" b="1" cap="none" spc="0" dirty="0">
              <a:ln w="18000">
                <a:solidFill>
                  <a:schemeClr val="accent2">
                    <a:satMod val="140000"/>
                  </a:schemeClr>
                </a:solidFill>
                <a:prstDash val="solid"/>
                <a:miter lim="800000"/>
              </a:ln>
              <a:noFill/>
              <a:effectLst>
                <a:outerShdw blurRad="25500" dist="23000" dir="7020000" algn="tl">
                  <a:srgbClr val="000000">
                    <a:alpha val="50000"/>
                  </a:srgbClr>
                </a:outerShdw>
              </a:effectLst>
            </a:endParaRPr>
          </a:p>
        </p:txBody>
      </p:sp>
      <p:sp>
        <p:nvSpPr>
          <p:cNvPr id="6" name="Rectangle 5"/>
          <p:cNvSpPr/>
          <p:nvPr/>
        </p:nvSpPr>
        <p:spPr>
          <a:xfrm>
            <a:off x="1893102" y="6096000"/>
            <a:ext cx="5334000" cy="369332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dirty="0" smtClean="0"/>
              <a:t>http://www.youtube.com/watch?v=B3bMetQmmbE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835058" y="1676400"/>
            <a:ext cx="7391400" cy="258532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How did the chemicals the plant produce effect the surrounding environment?</a:t>
            </a:r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How did the chemicals the plant produce effect the community?</a:t>
            </a:r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How did the chemicals the plant produced effect the animals that live throughout the environment?</a:t>
            </a:r>
          </a:p>
          <a:p>
            <a:endParaRPr lang="en-US" dirty="0" smtClean="0"/>
          </a:p>
          <a:p>
            <a:pPr marL="342900" indent="-342900">
              <a:buFont typeface="Arial" pitchFamily="34" charset="0"/>
              <a:buChar char="•"/>
            </a:pPr>
            <a:r>
              <a:rPr lang="en-US" dirty="0" smtClean="0"/>
              <a:t>Why does this matter to me?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042421429"/>
      </p:ext>
    </p:extLst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53</TotalTime>
  <Words>125</Words>
  <Application>Microsoft Office PowerPoint</Application>
  <PresentationFormat>On-screen Show (4:3)</PresentationFormat>
  <Paragraphs>23</Paragraphs>
  <Slides>5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</vt:i4>
      </vt:variant>
    </vt:vector>
  </HeadingPairs>
  <TitlesOfParts>
    <vt:vector size="6" baseType="lpstr"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Administrator</dc:creator>
  <cp:lastModifiedBy>Fremion, Brittany</cp:lastModifiedBy>
  <cp:revision>6</cp:revision>
  <dcterms:created xsi:type="dcterms:W3CDTF">2013-04-23T20:14:16Z</dcterms:created>
  <dcterms:modified xsi:type="dcterms:W3CDTF">2013-05-01T17:14:52Z</dcterms:modified>
</cp:coreProperties>
</file>